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709" r:id="rId3"/>
    <p:sldId id="698" r:id="rId4"/>
    <p:sldId id="699" r:id="rId5"/>
    <p:sldId id="700" r:id="rId6"/>
    <p:sldId id="701" r:id="rId7"/>
    <p:sldId id="702" r:id="rId8"/>
    <p:sldId id="703" r:id="rId9"/>
    <p:sldId id="704" r:id="rId1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681" autoAdjust="0"/>
  </p:normalViewPr>
  <p:slideViewPr>
    <p:cSldViewPr>
      <p:cViewPr varScale="1">
        <p:scale>
          <a:sx n="113" d="100"/>
          <a:sy n="113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750" y="0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197DD80-5A94-4B87-979E-AD49E6710B47}" type="datetimeFigureOut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0813"/>
            <a:ext cx="2945406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750" y="9430813"/>
            <a:ext cx="2945405" cy="49741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94AAA823-DE69-4B38-A0A0-58892F7B9F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0696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1B44326E-53A8-4F1A-8EF9-0B2B319282FD}" type="datetimeFigureOut">
              <a:rPr lang="ko-KR" altLang="en-US" smtClean="0"/>
              <a:pPr/>
              <a:t>2025-12-01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8" tIns="47784" rIns="95568" bIns="4778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FC112657-327C-4E08-B170-4A426D48A84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117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F619-B85A-4FE9-B8A4-73B84D727773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C2C6-4617-4C08-81C6-AB0DEA835FE1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D071-EB0A-4971-9069-F8D2255C36C1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ADA4-0B48-4DBE-AAD0-D0D269188A9D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24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04A5-EA71-4E4F-8CEC-D878B97ED4DB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71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2FF2-280C-4124-BCE3-97D8AC74F056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29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5582-CBD8-4B5C-9F13-FC7501E19165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49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AAB85-8108-4A9D-8196-E99A0A9C78ED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63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AEDA-EE85-4E00-833A-0AFEA4C76807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995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4E35-E45B-402E-BB7F-73EFC9169BD6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865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8EF0-5341-44EB-BC5D-628D3E15257C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04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15B3-0652-4C9C-A172-9FD0940464C7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7652-317A-445F-B23B-80616682FFF8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320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7873-F37F-451B-9B48-5CB3BEB3EEE6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571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5DB4-BF17-4E92-9F19-FD326E77DA64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20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8F0E-8893-472C-96E7-FFC8D962159A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6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7BB8-E6F2-4206-B068-9151B51DA595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676-B1B4-4288-8138-78C107D5B5DA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4E1C-2A82-46FE-A389-AF9556EFF581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0C11-CFBD-4519-A402-E9E53EBADAD0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3E84-4195-4FE8-B7FE-3425DF726D8B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25D4-5C7B-49F7-BF5C-BF8DC5220800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72CF-5C43-4AF5-9D33-6A2BF9ED1D58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2F81-7354-477A-85FB-F38739E9AFD7}" type="datetime1">
              <a:rPr lang="ko-KR" altLang="en-US" smtClean="0"/>
              <a:t>2025-12-01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err="1"/>
              <a:t>ulsansafty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3FD7-472F-49CC-A126-6E558C32E2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62DEE-256C-4A02-BB20-262C05E3EA16}" type="datetime1">
              <a:rPr lang="ko-KR" altLang="en-US" smtClean="0"/>
              <a:t>2025-12-01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ulsansafty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EC3E-7962-4154-B54A-D243936A9F6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9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988840"/>
            <a:ext cx="513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u="sng" dirty="0"/>
              <a:t>화학사고 발생 시 행동요령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3486" y="5661248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/>
              <a:t>출처 </a:t>
            </a:r>
            <a:r>
              <a:rPr lang="en-US" altLang="ko-KR" sz="1400" b="1" dirty="0"/>
              <a:t>: </a:t>
            </a:r>
            <a:r>
              <a:rPr lang="ko-KR" altLang="en-US" sz="1400" b="1" dirty="0" err="1"/>
              <a:t>화학물질안전원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173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화학사고 발견시 행동요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915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3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실외대피시 행동요령 이미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915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2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실내대피시 행동요령 [이미지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915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5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차량대피시 행동요령 [이미지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915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3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복귀 시 행동요령 [이미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915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5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소량의 화학물질 유출 대응 요령 [이미지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9150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8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60648"/>
            <a:ext cx="674135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15473</TotalTime>
  <Words>7</Words>
  <Application>Microsoft Office PowerPoint</Application>
  <PresentationFormat>화면 슬라이드 쇼(4:3)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com</dc:creator>
  <cp:lastModifiedBy>User</cp:lastModifiedBy>
  <cp:revision>972</cp:revision>
  <cp:lastPrinted>2019-10-29T23:08:37Z</cp:lastPrinted>
  <dcterms:created xsi:type="dcterms:W3CDTF">2013-09-03T06:24:41Z</dcterms:created>
  <dcterms:modified xsi:type="dcterms:W3CDTF">2025-12-01T05:10:28Z</dcterms:modified>
</cp:coreProperties>
</file>